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938" r:id="rId1"/>
  </p:sldMasterIdLst>
  <p:sldIdLst>
    <p:sldId id="256" r:id="rId2"/>
    <p:sldId id="257" r:id="rId3"/>
    <p:sldId id="258" r:id="rId4"/>
    <p:sldId id="260" r:id="rId5"/>
    <p:sldId id="259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58" autoAdjust="0"/>
    <p:restoredTop sz="94660"/>
  </p:normalViewPr>
  <p:slideViewPr>
    <p:cSldViewPr snapToGrid="0">
      <p:cViewPr varScale="1">
        <p:scale>
          <a:sx n="76" d="100"/>
          <a:sy n="76" d="100"/>
        </p:scale>
        <p:origin x="51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4/24/2021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65232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4/24/2021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3549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4/24/2021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63380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4/24/2021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6107537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4/24/2021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34338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4/24/2021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2388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4/24/2021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716920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971520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94150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96184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80574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98025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4/24/2021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69662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4/24/2021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63901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4/24/2021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06615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2008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23554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4/24/2021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174583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  <p:sldLayoutId id="2147483950" r:id="rId12"/>
    <p:sldLayoutId id="2147483951" r:id="rId13"/>
    <p:sldLayoutId id="2147483952" r:id="rId14"/>
    <p:sldLayoutId id="2147483953" r:id="rId15"/>
    <p:sldLayoutId id="2147483954" r:id="rId16"/>
    <p:sldLayoutId id="2147483955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45166" y="1076982"/>
            <a:ext cx="8791575" cy="2387600"/>
          </a:xfrm>
        </p:spPr>
        <p:txBody>
          <a:bodyPr>
            <a:normAutofit/>
          </a:bodyPr>
          <a:lstStyle/>
          <a:p>
            <a:r>
              <a:rPr lang="en-US" dirty="0" err="1"/>
              <a:t>Texity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Подготовили Марк Ермолаев, Павел Овчинников, соня серебряная</a:t>
            </a:r>
          </a:p>
        </p:txBody>
      </p:sp>
    </p:spTree>
    <p:extLst>
      <p:ext uri="{BB962C8B-B14F-4D97-AF65-F5344CB8AC3E}">
        <p14:creationId xmlns:p14="http://schemas.microsoft.com/office/powerpoint/2010/main" val="18974007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 это такое</a:t>
            </a:r>
            <a:r>
              <a:rPr lang="en-US" dirty="0"/>
              <a:t>?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Texity</a:t>
            </a:r>
            <a:r>
              <a:rPr lang="en-US" dirty="0"/>
              <a:t> – telegram-</a:t>
            </a:r>
            <a:r>
              <a:rPr lang="ru-RU" dirty="0"/>
              <a:t>бот реализующий возможность развивать свой город.</a:t>
            </a:r>
          </a:p>
          <a:p>
            <a:r>
              <a:rPr lang="ru-RU" dirty="0"/>
              <a:t>Пользователи могут строить здания, производить ресурсы, покупать ресурсы</a:t>
            </a:r>
            <a:r>
              <a:rPr lang="en-US" dirty="0"/>
              <a:t> </a:t>
            </a:r>
            <a:r>
              <a:rPr lang="ru-RU" dirty="0"/>
              <a:t>на </a:t>
            </a:r>
            <a:r>
              <a:rPr lang="ru-RU"/>
              <a:t>рынке и т.д.</a:t>
            </a:r>
            <a:endParaRPr lang="ru-RU" dirty="0"/>
          </a:p>
          <a:p>
            <a:endParaRPr lang="ru-RU" dirty="0"/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462564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Описание реализации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Мы использовали</a:t>
            </a:r>
            <a:r>
              <a:rPr lang="en-US" dirty="0"/>
              <a:t>:</a:t>
            </a:r>
            <a:endParaRPr lang="ru-RU" dirty="0"/>
          </a:p>
          <a:p>
            <a:pPr lvl="1"/>
            <a:r>
              <a:rPr lang="en-US" dirty="0"/>
              <a:t>Sqlite3</a:t>
            </a:r>
          </a:p>
          <a:p>
            <a:pPr lvl="1"/>
            <a:r>
              <a:rPr lang="en-US" dirty="0"/>
              <a:t>telegram</a:t>
            </a:r>
          </a:p>
          <a:p>
            <a:pPr lvl="1"/>
            <a:r>
              <a:rPr lang="en-US" dirty="0" err="1"/>
              <a:t>telegram.ext</a:t>
            </a:r>
            <a:endParaRPr lang="en-US" dirty="0"/>
          </a:p>
          <a:p>
            <a:pPr lvl="1"/>
            <a:r>
              <a:rPr lang="ru-RU" dirty="0" err="1"/>
              <a:t>логгирование</a:t>
            </a:r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0849" y="2832070"/>
            <a:ext cx="6256562" cy="685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6271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E237FFD-F8E0-4703-B0BF-4F0A78F35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Видео 24-04-2021 124408">
            <a:hlinkClick r:id="" action="ppaction://media"/>
            <a:extLst>
              <a:ext uri="{FF2B5EF4-FFF2-40B4-BE49-F238E27FC236}">
                <a16:creationId xmlns:a16="http://schemas.microsoft.com/office/drawing/2014/main" id="{3E69610E-C067-4342-B9F6-A5BE109BF215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530600" y="145081"/>
            <a:ext cx="4127500" cy="6243019"/>
          </a:xfrm>
        </p:spPr>
      </p:pic>
    </p:spTree>
    <p:extLst>
      <p:ext uri="{BB962C8B-B14F-4D97-AF65-F5344CB8AC3E}">
        <p14:creationId xmlns:p14="http://schemas.microsoft.com/office/powerpoint/2010/main" val="4078341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640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Возможности для дальнейшей</a:t>
            </a:r>
            <a:r>
              <a:rPr lang="en-US" dirty="0"/>
              <a:t> </a:t>
            </a:r>
            <a:r>
              <a:rPr lang="ru-RU" dirty="0"/>
              <a:t>доработки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Добавление новых функций</a:t>
            </a:r>
          </a:p>
          <a:p>
            <a:r>
              <a:rPr lang="ru-RU" dirty="0"/>
              <a:t>Добавление новых зданий</a:t>
            </a:r>
          </a:p>
          <a:p>
            <a:r>
              <a:rPr lang="ru-RU" dirty="0"/>
              <a:t>Добавление денежной системы </a:t>
            </a:r>
          </a:p>
          <a:p>
            <a:r>
              <a:rPr lang="ru-RU" dirty="0"/>
              <a:t>Добавление взаимодействия </a:t>
            </a:r>
            <a:r>
              <a:rPr lang="ru-RU"/>
              <a:t>между игроками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0164974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Контур">
  <a:themeElements>
    <a:clrScheme name="Контур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Контур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Контур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TM04033919[[fn=Контур]]</Template>
  <TotalTime>400</TotalTime>
  <Words>69</Words>
  <Application>Microsoft Office PowerPoint</Application>
  <PresentationFormat>Широкоэкранный</PresentationFormat>
  <Paragraphs>16</Paragraphs>
  <Slides>5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</vt:i4>
      </vt:variant>
    </vt:vector>
  </HeadingPairs>
  <TitlesOfParts>
    <vt:vector size="8" baseType="lpstr">
      <vt:lpstr>Arial</vt:lpstr>
      <vt:lpstr>Tw Cen MT</vt:lpstr>
      <vt:lpstr>Контур</vt:lpstr>
      <vt:lpstr>Texity</vt:lpstr>
      <vt:lpstr>Что это такое?</vt:lpstr>
      <vt:lpstr>Описание реализации</vt:lpstr>
      <vt:lpstr>Презентация PowerPoint</vt:lpstr>
      <vt:lpstr>Возможности для дальнейшей доработки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Texity</dc:title>
  <dc:creator>sonya</dc:creator>
  <cp:lastModifiedBy>Марк Ермолаев</cp:lastModifiedBy>
  <cp:revision>16</cp:revision>
  <dcterms:created xsi:type="dcterms:W3CDTF">2021-04-15T19:16:51Z</dcterms:created>
  <dcterms:modified xsi:type="dcterms:W3CDTF">2021-04-24T09:48:25Z</dcterms:modified>
</cp:coreProperties>
</file>